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72" r:id="rId14"/>
    <p:sldId id="273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d of God" initials="HoG" lastIdx="1" clrIdx="0">
    <p:extLst>
      <p:ext uri="{19B8F6BF-5375-455C-9EA6-DF929625EA0E}">
        <p15:presenceInfo xmlns:p15="http://schemas.microsoft.com/office/powerpoint/2012/main" userId="Hand of G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6T11:48:08.013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24400" y="2476500"/>
            <a:ext cx="1101037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dirty="0" err="1"/>
              <a:t>Ouńje</a:t>
            </a:r>
            <a:r>
              <a:rPr lang="en-US" sz="8000" dirty="0"/>
              <a:t>̣ </a:t>
            </a:r>
            <a:r>
              <a:rPr lang="en-US" sz="8000" dirty="0" err="1"/>
              <a:t>ni</a:t>
            </a:r>
            <a:r>
              <a:rPr lang="en-US" sz="8000" dirty="0"/>
              <a:t>́ </a:t>
            </a:r>
            <a:r>
              <a:rPr lang="en-US" sz="8000" dirty="0" err="1"/>
              <a:t>ile</a:t>
            </a:r>
            <a:r>
              <a:rPr lang="en-US" sz="8000" dirty="0"/>
              <a:t>̣̀ </a:t>
            </a:r>
            <a:r>
              <a:rPr lang="en-US" sz="8000" dirty="0" err="1"/>
              <a:t>yorùba</a:t>
            </a:r>
            <a:r>
              <a:rPr lang="en-US" sz="8000" dirty="0"/>
              <a:t>́</a:t>
            </a:r>
            <a:endParaRPr lang="en-GB" sz="8000" dirty="0"/>
          </a:p>
        </p:txBody>
      </p:sp>
      <p:sp>
        <p:nvSpPr>
          <p:cNvPr id="6" name="TextBox 6"/>
          <p:cNvSpPr txBox="1"/>
          <p:nvPr/>
        </p:nvSpPr>
        <p:spPr>
          <a:xfrm>
            <a:off x="3886200" y="5905500"/>
            <a:ext cx="95698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</a:rPr>
              <a:t>DIFFERENT KINDS OF FOOD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272404" y="8572500"/>
            <a:ext cx="7015596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Gààrí – Cassava flake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5716772" y="4667119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30B67-E47E-22A9-4DEA-2C516B9899F6}"/>
              </a:ext>
            </a:extLst>
          </p:cNvPr>
          <p:cNvSpPr txBox="1"/>
          <p:nvPr/>
        </p:nvSpPr>
        <p:spPr>
          <a:xfrm>
            <a:off x="304800" y="419100"/>
            <a:ext cx="54102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</a:t>
            </a:r>
            <a:r>
              <a:rPr lang="en-US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̣́ - Cassava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assava | Description, Origin, Poison, Taste, Benefits, &amp; Facts | Britannica">
            <a:extLst>
              <a:ext uri="{FF2B5EF4-FFF2-40B4-BE49-F238E27FC236}">
                <a16:creationId xmlns:a16="http://schemas.microsoft.com/office/drawing/2014/main" xmlns="" id="{808A1BFA-6DA8-1A70-0D1A-384FF53C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661"/>
            <a:ext cx="5715000" cy="37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D2E960-C58F-6B4E-542D-1B0570D3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4635946"/>
            <a:ext cx="6404224" cy="44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y Fufu - Ready To Eat x12 in Nigeria | Buy In Bulk | Supermart.ng -  Supermart.ng">
            <a:extLst>
              <a:ext uri="{FF2B5EF4-FFF2-40B4-BE49-F238E27FC236}">
                <a16:creationId xmlns:a16="http://schemas.microsoft.com/office/drawing/2014/main" xmlns="" id="{CCB43C2C-89D3-B07D-5457-E3167A59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848100"/>
            <a:ext cx="5704114" cy="51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7995804" y="8496300"/>
            <a:ext cx="10292196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Fùfu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 –  Steamed Pounded Cassava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6477000" y="4723598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30B67-E47E-22A9-4DEA-2C516B9899F6}"/>
              </a:ext>
            </a:extLst>
          </p:cNvPr>
          <p:cNvSpPr txBox="1"/>
          <p:nvPr/>
        </p:nvSpPr>
        <p:spPr>
          <a:xfrm>
            <a:off x="279687" y="276714"/>
            <a:ext cx="54102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</a:t>
            </a:r>
            <a:r>
              <a:rPr lang="en-US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̣́ - Cassava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assava | Description, Origin, Poison, Taste, Benefits, &amp; Facts | Britannica">
            <a:extLst>
              <a:ext uri="{FF2B5EF4-FFF2-40B4-BE49-F238E27FC236}">
                <a16:creationId xmlns:a16="http://schemas.microsoft.com/office/drawing/2014/main" xmlns="" id="{808A1BFA-6DA8-1A70-0D1A-384FF53C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" y="1124318"/>
            <a:ext cx="6162677" cy="40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53600" y="8572500"/>
            <a:ext cx="8234797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Èba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– Steamed Cassava flake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6134099" y="5524500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30B67-E47E-22A9-4DEA-2C516B9899F6}"/>
              </a:ext>
            </a:extLst>
          </p:cNvPr>
          <p:cNvSpPr txBox="1"/>
          <p:nvPr/>
        </p:nvSpPr>
        <p:spPr>
          <a:xfrm>
            <a:off x="285748" y="419100"/>
            <a:ext cx="54102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</a:t>
            </a:r>
            <a:r>
              <a:rPr lang="en-US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̣́ - Cassava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assava | Description, Origin, Poison, Taste, Benefits, &amp; Facts | Britannica">
            <a:extLst>
              <a:ext uri="{FF2B5EF4-FFF2-40B4-BE49-F238E27FC236}">
                <a16:creationId xmlns:a16="http://schemas.microsoft.com/office/drawing/2014/main" xmlns="" id="{808A1BFA-6DA8-1A70-0D1A-384FF53C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" y="1416284"/>
            <a:ext cx="5715000" cy="37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igerian Eba (How To Make Eba) - My Active Kitchen">
            <a:extLst>
              <a:ext uri="{FF2B5EF4-FFF2-40B4-BE49-F238E27FC236}">
                <a16:creationId xmlns:a16="http://schemas.microsoft.com/office/drawing/2014/main" xmlns="" id="{FD74DD8F-050A-0376-E5EB-27F0D0F3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4152900"/>
            <a:ext cx="6177397" cy="49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33900" y="6089074"/>
            <a:ext cx="9220200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Canva Sans Bold"/>
              </a:rPr>
              <a:t>Write 5  names Yoruba Food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71497" y="2639414"/>
            <a:ext cx="6945006" cy="153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Canva Sans Bold"/>
              </a:rPr>
              <a:t>Àye</a:t>
            </a:r>
            <a:r>
              <a:rPr lang="en-US" sz="9200" dirty="0">
                <a:solidFill>
                  <a:srgbClr val="000000"/>
                </a:solidFill>
                <a:latin typeface="Canva Sans Bold"/>
              </a:rPr>
              <a:t>̣̀wò Ẹ̀kọ́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369911" y="4671447"/>
            <a:ext cx="3548178" cy="944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Ó dààbọ̀ </a:t>
            </a:r>
            <a:endParaRPr lang="en-GB" sz="6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1D7A6-F12C-C0BF-6CB9-F970DBD7F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9" y="1319408"/>
            <a:ext cx="5257800" cy="50160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4218" y="331380"/>
            <a:ext cx="8153400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Èlùbo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̣́ : Yam 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lour Powder 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813BE6-ACDF-96FC-A058-D25224ADBC9E}"/>
              </a:ext>
            </a:extLst>
          </p:cNvPr>
          <p:cNvSpPr txBox="1"/>
          <p:nvPr/>
        </p:nvSpPr>
        <p:spPr>
          <a:xfrm>
            <a:off x="11515835" y="9182100"/>
            <a:ext cx="243840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Àmàla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5AB55A-4020-D7AF-063B-55290A28A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5143500"/>
            <a:ext cx="6757988" cy="3797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6A5252-EC58-25AC-431E-DF05B263731E}"/>
              </a:ext>
            </a:extLst>
          </p:cNvPr>
          <p:cNvSpPr txBox="1"/>
          <p:nvPr/>
        </p:nvSpPr>
        <p:spPr>
          <a:xfrm>
            <a:off x="6752673" y="4852455"/>
            <a:ext cx="5257800" cy="1482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rgbClr val="050505"/>
                </a:solidFill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GB" sz="4000" dirty="0" err="1">
                <a:solidFill>
                  <a:srgbClr val="050505"/>
                </a:solidFill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4000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4000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fi n </a:t>
            </a:r>
            <a:r>
              <a:rPr lang="en-GB" sz="4000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ṣe</a:t>
            </a:r>
            <a:endParaRPr lang="en-GB" sz="4000" dirty="0">
              <a:solidFill>
                <a:srgbClr val="050505"/>
              </a:solidFill>
              <a:effectLst/>
              <a:highlight>
                <a:srgbClr val="F0F2F5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rgbClr val="050505"/>
                </a:solidFill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…is used to prepare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C401B7-64A8-0CBE-D370-0028DD4A8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6199"/>
            <a:ext cx="6467475" cy="42957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91800" y="8418922"/>
            <a:ext cx="7266384" cy="1443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60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Iyán</a:t>
            </a:r>
            <a:r>
              <a:rPr lang="en-GB" sz="6000" b="1" dirty="0">
                <a:solidFill>
                  <a:srgbClr val="050505"/>
                </a:solidFill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Pounded Yam</a:t>
            </a:r>
            <a:endParaRPr lang="en-GB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6418" y="456479"/>
            <a:ext cx="3048000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Iṣu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Yam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AEFA56-712D-483B-F447-BE15579E4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527" y="4304050"/>
            <a:ext cx="548640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6478361" y="5866775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A65F35-B2AF-A1F2-D2F6-FB5CCEF2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917" y="4762500"/>
            <a:ext cx="7271550" cy="408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C401B7-64A8-0CBE-D370-0028DD4A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6" y="1174771"/>
            <a:ext cx="6467475" cy="42957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69016" y="8343900"/>
            <a:ext cx="9018984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Ìkọkọre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́- Water Yam Pottage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5126" y="336040"/>
            <a:ext cx="2971800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Iṣu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Yam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5065406" y="5143500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</p:spTree>
    <p:extLst>
      <p:ext uri="{BB962C8B-B14F-4D97-AF65-F5344CB8AC3E}">
        <p14:creationId xmlns:p14="http://schemas.microsoft.com/office/powerpoint/2010/main" val="13976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Cook ASARO (Nigerian Yam Pottage) - YouTube">
            <a:extLst>
              <a:ext uri="{FF2B5EF4-FFF2-40B4-BE49-F238E27FC236}">
                <a16:creationId xmlns:a16="http://schemas.microsoft.com/office/drawing/2014/main" xmlns="" id="{A6C0D1BD-DCD8-9CEE-D829-1B65C389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160818"/>
            <a:ext cx="65341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C401B7-64A8-0CBE-D370-0028DD4A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6420"/>
            <a:ext cx="6467475" cy="42957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91800" y="8408779"/>
            <a:ext cx="8466534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Àsáro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 -  Yam Pottage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" y="266700"/>
            <a:ext cx="3693806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Iṣu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Yam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6514297" y="6098993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</p:spTree>
    <p:extLst>
      <p:ext uri="{BB962C8B-B14F-4D97-AF65-F5344CB8AC3E}">
        <p14:creationId xmlns:p14="http://schemas.microsoft.com/office/powerpoint/2010/main" val="111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92708C-C439-2D27-4BC6-F9BD05DC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5867401" cy="39058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506200" y="8572500"/>
            <a:ext cx="7543800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Ẹ̀kọ -  Corn flour </a:t>
            </a: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jello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5954858" y="5865959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673D7B-FB93-5FDD-ED3A-08BF32BAF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123" y="3673894"/>
            <a:ext cx="5702877" cy="5332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FDFAF-CF88-16DA-1222-B84C68996685}"/>
              </a:ext>
            </a:extLst>
          </p:cNvPr>
          <p:cNvSpPr txBox="1"/>
          <p:nvPr/>
        </p:nvSpPr>
        <p:spPr>
          <a:xfrm>
            <a:off x="10886" y="419100"/>
            <a:ext cx="54102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Àgbàdo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Maize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5C6F61-93BB-855F-5291-7F790ADB7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7" y="1470514"/>
            <a:ext cx="5403273" cy="40524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44000" y="8648700"/>
            <a:ext cx="8915399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</a:t>
            </a: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Àgo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̣̀</a:t>
            </a: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nyìn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Mashed Beans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5873524" y="5522969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30B67-E47E-22A9-4DEA-2C516B9899F6}"/>
              </a:ext>
            </a:extLst>
          </p:cNvPr>
          <p:cNvSpPr txBox="1"/>
          <p:nvPr/>
        </p:nvSpPr>
        <p:spPr>
          <a:xfrm>
            <a:off x="235590" y="647155"/>
            <a:ext cx="54102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</a:t>
            </a:r>
            <a:r>
              <a:rPr lang="en-US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- Beans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45AEFB-29CF-F330-43C2-FACC9DB9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328" y="4797819"/>
            <a:ext cx="70389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5C6F61-93BB-855F-5291-7F790ADB7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" y="1109817"/>
            <a:ext cx="5403273" cy="40524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01001" y="8648700"/>
            <a:ext cx="10286999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Èkuru</a:t>
            </a:r>
            <a:r>
              <a:rPr lang="en-US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White Steamed Bean Cake 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5105400" y="5814196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30B67-E47E-22A9-4DEA-2C516B9899F6}"/>
              </a:ext>
            </a:extLst>
          </p:cNvPr>
          <p:cNvSpPr txBox="1"/>
          <p:nvPr/>
        </p:nvSpPr>
        <p:spPr>
          <a:xfrm>
            <a:off x="157843" y="285306"/>
            <a:ext cx="54102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</a:t>
            </a:r>
            <a:r>
              <a:rPr lang="en-US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- Beans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61639F-FD7E-2B09-FB17-3D74D6083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7" t="25898" r="-1210" b="7658"/>
          <a:stretch/>
        </p:blipFill>
        <p:spPr>
          <a:xfrm>
            <a:off x="10972800" y="3925754"/>
            <a:ext cx="7010401" cy="52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5C6F61-93BB-855F-5291-7F790ADB7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7" y="1497728"/>
            <a:ext cx="5403273" cy="40524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10800" y="8648700"/>
            <a:ext cx="8915399" cy="14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Mọ́</a:t>
            </a: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imo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̣́</a:t>
            </a:r>
            <a:r>
              <a:rPr lang="en-GB" sz="5400" b="1" dirty="0" err="1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dirty="0">
                <a:solidFill>
                  <a:srgbClr val="050505"/>
                </a:solidFill>
                <a:effectLst/>
                <a:highlight>
                  <a:srgbClr val="F0F2F5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Bean pudding</a:t>
            </a:r>
            <a:endParaRPr lang="en-GB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8E3FB0-A258-06B3-5D0B-249D126DB376}"/>
              </a:ext>
            </a:extLst>
          </p:cNvPr>
          <p:cNvSpPr txBox="1"/>
          <p:nvPr/>
        </p:nvSpPr>
        <p:spPr>
          <a:xfrm>
            <a:off x="5105400" y="5814196"/>
            <a:ext cx="4947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  <a:r>
              <a:rPr lang="en-US" sz="4400" dirty="0" err="1"/>
              <a:t>ni</a:t>
            </a:r>
            <a:r>
              <a:rPr lang="en-US" sz="4400" dirty="0"/>
              <a:t> a fi n </a:t>
            </a:r>
            <a:r>
              <a:rPr lang="en-US" sz="4400" dirty="0" err="1"/>
              <a:t>ṣe</a:t>
            </a:r>
            <a:endParaRPr lang="en-US" sz="4400" dirty="0"/>
          </a:p>
          <a:p>
            <a:r>
              <a:rPr lang="en-US" sz="4400" dirty="0"/>
              <a:t>…is used to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30B67-E47E-22A9-4DEA-2C516B9899F6}"/>
              </a:ext>
            </a:extLst>
          </p:cNvPr>
          <p:cNvSpPr txBox="1"/>
          <p:nvPr/>
        </p:nvSpPr>
        <p:spPr>
          <a:xfrm>
            <a:off x="278823" y="651561"/>
            <a:ext cx="54102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Ẹ̀</a:t>
            </a:r>
            <a:r>
              <a:rPr lang="en-US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- Beans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5939B5-8545-E6A2-F309-35EA6056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381500"/>
            <a:ext cx="7456343" cy="47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219</Words>
  <Application>Microsoft Office PowerPoint</Application>
  <PresentationFormat>Custom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Arial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 IN IGBO</dc:title>
  <dc:creator>Hand of God</dc:creator>
  <cp:lastModifiedBy>HP</cp:lastModifiedBy>
  <cp:revision>9</cp:revision>
  <dcterms:created xsi:type="dcterms:W3CDTF">2006-08-16T00:00:00Z</dcterms:created>
  <dcterms:modified xsi:type="dcterms:W3CDTF">2024-05-17T01:26:14Z</dcterms:modified>
  <dc:identifier>DAGEk9SnaZs</dc:identifier>
</cp:coreProperties>
</file>