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4" r:id="rId4"/>
    <p:sldId id="275" r:id="rId5"/>
    <p:sldId id="276" r:id="rId6"/>
    <p:sldId id="259" r:id="rId7"/>
    <p:sldId id="264" r:id="rId8"/>
    <p:sldId id="277" r:id="rId9"/>
    <p:sldId id="272" r:id="rId10"/>
    <p:sldId id="260" r:id="rId11"/>
    <p:sldId id="261" r:id="rId12"/>
    <p:sldId id="267" r:id="rId13"/>
    <p:sldId id="271" r:id="rId14"/>
    <p:sldId id="263" r:id="rId15"/>
    <p:sldId id="268" r:id="rId16"/>
    <p:sldId id="269" r:id="rId17"/>
    <p:sldId id="265" r:id="rId18"/>
    <p:sldId id="266" r:id="rId19"/>
    <p:sldId id="258" r:id="rId20"/>
    <p:sldId id="25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1D0A03-E9B3-4BF2-8A94-F8D061B55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7AE8BD2-C7BF-449A-8D54-91CA57998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113CDC-89AD-4CD2-A0EB-3A5F37CE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C9F8-C8D9-472D-AFCA-C0B396C5B1DD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5B5BD2-B3AA-44C3-8B1D-571F83EE8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79532B-CA21-4566-B428-FA2BF059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6B32-FE6E-4BF3-9EB3-DD443844B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78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DB13B0-23C9-4824-82B9-CE5537E80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C04D86-AD74-4F80-961B-9DAEACEF5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E6A35D-8A70-4D84-B416-539792524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C9F8-C8D9-472D-AFCA-C0B396C5B1DD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E19CF2-804C-46BE-B357-90265CF0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5F2715-0B35-48DA-9A9A-B7C77E24D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6B32-FE6E-4BF3-9EB3-DD443844B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16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5113EE-BFCC-470E-BE47-7713B8F07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F7A96C-E5CA-4166-B990-44AC80A4F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0836A4-C0C5-4C45-8DB6-01C620D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C9F8-C8D9-472D-AFCA-C0B396C5B1DD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4B0105-86A2-4493-B6A5-91BCB213D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62374-4722-4FBA-929B-56D424303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6B32-FE6E-4BF3-9EB3-DD443844B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38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340F64-79D8-48E3-B20D-C56B8C53D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D105C0-A73F-42A5-8F33-4C1C3850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4C7798-C7F0-4774-9696-CBFEDC2A5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C9F8-C8D9-472D-AFCA-C0B396C5B1DD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50403-95FF-42EE-A5D6-83F73802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5273AA-87DF-4600-9A48-4059130A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6B32-FE6E-4BF3-9EB3-DD443844B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327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E975C4-241D-43B6-9CB9-31B7F35E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8BC79F-C1B1-40BE-86FF-D541D7E32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5E20E3-094E-4110-AD54-1A1E9DA54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C9F8-C8D9-472D-AFCA-C0B396C5B1DD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C5AFEB-33D3-4437-976F-15CBC6067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C3E0E2-8079-49AF-B5B6-7423F416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6B32-FE6E-4BF3-9EB3-DD443844B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67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C9BE21-6373-443D-BBED-05BA2194C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CA860D-C5F8-4D4D-A1DD-DCDBFB98E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F2650A-2E06-4676-A255-1D225BDA9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2D01B6-E933-42CC-A871-91B109D5B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C9F8-C8D9-472D-AFCA-C0B396C5B1DD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563935-286F-4085-8458-121B1C45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53E6EF-9B6B-49D4-A265-11693B2DD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6B32-FE6E-4BF3-9EB3-DD443844B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3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502394-E06C-4749-9E50-B3B12F9D7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BBD4F4-F67D-4DEE-9A13-66112045A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95492C-B144-42BF-9030-163612DF1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DA49F6-EE3B-4D60-97AB-9A1956997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D83DC3-3A3B-418A-976B-04EBA64EB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F9C734A-B41E-43B5-A8F6-9B528676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C9F8-C8D9-472D-AFCA-C0B396C5B1DD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3DE2ADA-2F0B-44C8-8876-98E40CDBE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882C10-3CBF-4446-8B7E-26B47F9FC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6B32-FE6E-4BF3-9EB3-DD443844B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877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B4A801-2CDF-4D87-83B8-7BE302BFB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A3A4340-E345-4644-84CE-0AF676C64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C9F8-C8D9-472D-AFCA-C0B396C5B1DD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5F35C5-6E70-4FEA-8D7A-1D256042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94A430-5EA7-4685-8A55-97BFFE57E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6B32-FE6E-4BF3-9EB3-DD443844B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80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BFFBBB8-D2AA-4349-A670-1C10AB45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C9F8-C8D9-472D-AFCA-C0B396C5B1DD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CB1C46-0A64-4151-983C-8822C9E10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3EF14A1-5DC3-4ED1-8BB0-481A58798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6B32-FE6E-4BF3-9EB3-DD443844B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84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A4EA67-A6F8-4DDC-93CF-3BC89E4C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1315B3-D7E9-4284-8817-7B3F5593E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704673-51DC-4280-A354-B0C4E8D17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C3A60C-DC7D-48E6-BF6A-4DC3087F5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C9F8-C8D9-472D-AFCA-C0B396C5B1DD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B7BDE7-5A02-439C-8CD9-E45199B4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69A408-F6DB-4689-BD6D-6FDD9C626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6B32-FE6E-4BF3-9EB3-DD443844B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90A9F-ED19-4F28-ACC1-C7FDA824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BE04AB4-6DCD-4637-A411-19E6D89F5B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917A2E-36D2-429F-AC89-709E8093C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8AA718-D64A-4713-AFD3-72FB7C78D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C9F8-C8D9-472D-AFCA-C0B396C5B1DD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EC2C-078B-47BF-96D8-05F8138D7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79967D-D0D7-4DE1-806D-C58B6C46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6B32-FE6E-4BF3-9EB3-DD443844B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138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31C447E-9D44-466E-9717-4F3085744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50ED03-6279-47C6-B325-F551AC5CB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2FCEA8-99E2-4096-9943-7EF551131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8C9F8-C8D9-472D-AFCA-C0B396C5B1DD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61D2AF-5348-43DA-B471-E73C758E0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83E691-D143-47BD-A066-3BDFE6923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E6B32-FE6E-4BF3-9EB3-DD443844B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18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A6AAF7-AD77-483F-8B06-0401F911A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2539" y="1214438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latin typeface="+mn-lt"/>
              </a:rPr>
              <a:t>Àwọn</a:t>
            </a:r>
            <a:r>
              <a:rPr lang="en-US" sz="6600" b="1" dirty="0">
                <a:latin typeface="+mn-lt"/>
              </a:rPr>
              <a:t> </a:t>
            </a:r>
            <a:r>
              <a:rPr lang="en-US" sz="6600" b="1" dirty="0" err="1">
                <a:latin typeface="+mn-lt"/>
              </a:rPr>
              <a:t>ohun</a:t>
            </a:r>
            <a:r>
              <a:rPr lang="en-US" sz="6600" b="1" dirty="0">
                <a:latin typeface="+mn-lt"/>
              </a:rPr>
              <a:t> </a:t>
            </a:r>
            <a:r>
              <a:rPr lang="en-US" sz="6600" b="1" dirty="0" err="1">
                <a:latin typeface="+mn-lt"/>
              </a:rPr>
              <a:t>èlo</a:t>
            </a:r>
            <a:r>
              <a:rPr lang="en-US" sz="6600" b="1" dirty="0">
                <a:latin typeface="+mn-lt"/>
              </a:rPr>
              <a:t>̣̀ </a:t>
            </a:r>
            <a:r>
              <a:rPr lang="en-US" sz="6600" b="1" dirty="0" err="1">
                <a:latin typeface="+mn-lt"/>
              </a:rPr>
              <a:t>ile</a:t>
            </a:r>
            <a:r>
              <a:rPr lang="en-US" sz="6600" b="1" dirty="0">
                <a:latin typeface="+mn-lt"/>
              </a:rPr>
              <a:t>́ </a:t>
            </a:r>
            <a:r>
              <a:rPr lang="en-US" sz="6600" b="1" dirty="0" err="1">
                <a:latin typeface="+mn-lt"/>
              </a:rPr>
              <a:t>ìdána</a:t>
            </a:r>
            <a:r>
              <a:rPr lang="en-US" sz="6600" b="1" dirty="0">
                <a:latin typeface="+mn-lt"/>
              </a:rPr>
              <a:t>́</a:t>
            </a:r>
            <a:r>
              <a:rPr lang="en-GB" sz="6600" b="1" dirty="0">
                <a:latin typeface="+mn-lt"/>
              </a:rPr>
              <a:t/>
            </a:r>
            <a:br>
              <a:rPr lang="en-GB" sz="6600" b="1" dirty="0">
                <a:latin typeface="+mn-lt"/>
              </a:rPr>
            </a:br>
            <a:endParaRPr lang="en-GB" sz="66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FE833F6-C35F-496C-A057-A810340C06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Things in the Kitchen</a:t>
            </a:r>
            <a:endParaRPr lang="en-GB" sz="6600" b="1" dirty="0"/>
          </a:p>
        </p:txBody>
      </p:sp>
    </p:spTree>
    <p:extLst>
      <p:ext uri="{BB962C8B-B14F-4D97-AF65-F5344CB8AC3E}">
        <p14:creationId xmlns:p14="http://schemas.microsoft.com/office/powerpoint/2010/main" val="109363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89A28B-7DBE-4C40-B7F0-EEA7ADBDE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1155563"/>
            <a:ext cx="4953000" cy="4953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B7500E-A478-49E6-B925-69EBBDB0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583" y="749437"/>
            <a:ext cx="4648199" cy="1325563"/>
          </a:xfrm>
        </p:spPr>
        <p:txBody>
          <a:bodyPr>
            <a:normAutofit/>
          </a:bodyPr>
          <a:lstStyle/>
          <a:p>
            <a:r>
              <a:rPr lang="en-GB" sz="5400" b="1" dirty="0" err="1">
                <a:latin typeface="+mn-lt"/>
              </a:rPr>
              <a:t>Ìdáná</a:t>
            </a:r>
            <a:r>
              <a:rPr lang="en-GB" sz="5400" b="1" dirty="0">
                <a:latin typeface="+mn-lt"/>
              </a:rPr>
              <a:t> </a:t>
            </a:r>
            <a:r>
              <a:rPr lang="en-GB" sz="5400" b="1" dirty="0" err="1">
                <a:latin typeface="+mn-lt"/>
              </a:rPr>
              <a:t>ìgbalódé</a:t>
            </a:r>
            <a:endParaRPr lang="en-GB" sz="5400" b="1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20B61470-3AD3-4FF3-B3AD-D48D206D3EA9}"/>
              </a:ext>
            </a:extLst>
          </p:cNvPr>
          <p:cNvSpPr txBox="1">
            <a:spLocks/>
          </p:cNvSpPr>
          <p:nvPr/>
        </p:nvSpPr>
        <p:spPr>
          <a:xfrm>
            <a:off x="6821558" y="4849261"/>
            <a:ext cx="37536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+mn-lt"/>
              </a:rPr>
              <a:t>G</a:t>
            </a:r>
            <a:r>
              <a:rPr lang="en-GB" sz="5400" b="1" dirty="0">
                <a:latin typeface="+mn-lt"/>
              </a:rPr>
              <a:t>as Cooker</a:t>
            </a:r>
          </a:p>
        </p:txBody>
      </p:sp>
    </p:spTree>
    <p:extLst>
      <p:ext uri="{BB962C8B-B14F-4D97-AF65-F5344CB8AC3E}">
        <p14:creationId xmlns:p14="http://schemas.microsoft.com/office/powerpoint/2010/main" val="2103173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452EE4-B03E-4C2C-97A3-AD43250B5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839" y="1255618"/>
            <a:ext cx="6476321" cy="4724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2822D8-46D1-4E0B-B5ED-F81CA6C09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036" y="4939600"/>
            <a:ext cx="2712247" cy="1325563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+mn-lt"/>
              </a:rPr>
              <a:t>Knives</a:t>
            </a:r>
            <a:endParaRPr lang="en-GB" sz="7200" b="1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3F6FFC0-97E2-4161-9E69-F743D6A5C74C}"/>
              </a:ext>
            </a:extLst>
          </p:cNvPr>
          <p:cNvSpPr/>
          <p:nvPr/>
        </p:nvSpPr>
        <p:spPr>
          <a:xfrm>
            <a:off x="1727233" y="593899"/>
            <a:ext cx="19447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/>
              <a:t>Ọ̀bẹ</a:t>
            </a:r>
          </a:p>
        </p:txBody>
      </p:sp>
    </p:spTree>
    <p:extLst>
      <p:ext uri="{BB962C8B-B14F-4D97-AF65-F5344CB8AC3E}">
        <p14:creationId xmlns:p14="http://schemas.microsoft.com/office/powerpoint/2010/main" val="3666506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7D292-7CC3-4035-9DBF-EC79AC890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267" y="1902240"/>
            <a:ext cx="6667500" cy="3333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F7C53B-6FD0-42AD-8DA2-644C7FC1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513" y="5149160"/>
            <a:ext cx="2196548" cy="1325563"/>
          </a:xfrm>
        </p:spPr>
        <p:txBody>
          <a:bodyPr>
            <a:noAutofit/>
          </a:bodyPr>
          <a:lstStyle/>
          <a:p>
            <a:r>
              <a:rPr lang="en-US" sz="6000" b="1" dirty="0" err="1">
                <a:latin typeface="+mn-lt"/>
              </a:rPr>
              <a:t>Seive</a:t>
            </a:r>
            <a:endParaRPr lang="en-GB" sz="6000" b="1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9D8CB11-C457-4719-BE01-7DCE2FB263D4}"/>
              </a:ext>
            </a:extLst>
          </p:cNvPr>
          <p:cNvSpPr/>
          <p:nvPr/>
        </p:nvSpPr>
        <p:spPr>
          <a:xfrm>
            <a:off x="1589433" y="794244"/>
            <a:ext cx="2133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b="1" dirty="0" err="1"/>
              <a:t>Ase</a:t>
            </a:r>
            <a:r>
              <a:rPr lang="en-GB" sz="6600" b="1" dirty="0"/>
              <a:t>̣́</a:t>
            </a:r>
          </a:p>
        </p:txBody>
      </p:sp>
    </p:spTree>
    <p:extLst>
      <p:ext uri="{BB962C8B-B14F-4D97-AF65-F5344CB8AC3E}">
        <p14:creationId xmlns:p14="http://schemas.microsoft.com/office/powerpoint/2010/main" val="134457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Dish rack vector on white background">
            <a:extLst>
              <a:ext uri="{FF2B5EF4-FFF2-40B4-BE49-F238E27FC236}">
                <a16:creationId xmlns:a16="http://schemas.microsoft.com/office/drawing/2014/main" xmlns="" id="{0D99690F-5C33-0415-47F7-6F48A462B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96" y="908190"/>
            <a:ext cx="4995655" cy="49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39DD4-1B7F-1B6D-6315-CBE5AAA62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348" y="550657"/>
            <a:ext cx="3839817" cy="1079362"/>
          </a:xfrm>
        </p:spPr>
        <p:txBody>
          <a:bodyPr>
            <a:noAutofit/>
          </a:bodyPr>
          <a:lstStyle/>
          <a:p>
            <a:r>
              <a:rPr lang="pt-BR" sz="6600" b="1" dirty="0">
                <a:latin typeface="+mn-lt"/>
              </a:rPr>
              <a:t>Àpótí àwo</a:t>
            </a:r>
            <a:endParaRPr lang="en-GB" sz="6600" b="1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3C1C7FDD-55D1-4F60-83FA-5C713B99CC31}"/>
              </a:ext>
            </a:extLst>
          </p:cNvPr>
          <p:cNvSpPr txBox="1">
            <a:spLocks/>
          </p:cNvSpPr>
          <p:nvPr/>
        </p:nvSpPr>
        <p:spPr>
          <a:xfrm>
            <a:off x="6742043" y="4824483"/>
            <a:ext cx="3839817" cy="1079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b="1" dirty="0">
                <a:latin typeface="+mn-lt"/>
              </a:rPr>
              <a:t>Plate Rack</a:t>
            </a:r>
            <a:endParaRPr lang="en-GB" sz="6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1312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B04CC7-DD25-4560-AB94-3CBD1CA26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809" y="1187654"/>
            <a:ext cx="5919661" cy="44436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6BB1B-FE73-43D8-A084-53CA185D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0" y="5149160"/>
            <a:ext cx="3190461" cy="999849"/>
          </a:xfrm>
        </p:spPr>
        <p:txBody>
          <a:bodyPr>
            <a:noAutofit/>
          </a:bodyPr>
          <a:lstStyle/>
          <a:p>
            <a:r>
              <a:rPr lang="en-US" sz="6600" b="1" dirty="0">
                <a:latin typeface="+mn-lt"/>
              </a:rPr>
              <a:t>Spatula</a:t>
            </a:r>
            <a:endParaRPr lang="en-GB" sz="6600" b="1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BAE48B-284F-4BE9-915D-EF00AA1D0BAC}"/>
              </a:ext>
            </a:extLst>
          </p:cNvPr>
          <p:cNvSpPr/>
          <p:nvPr/>
        </p:nvSpPr>
        <p:spPr>
          <a:xfrm>
            <a:off x="1464120" y="633656"/>
            <a:ext cx="281038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err="1"/>
              <a:t>Orógùn</a:t>
            </a:r>
            <a:endParaRPr lang="en-GB" sz="6600" b="1" dirty="0"/>
          </a:p>
        </p:txBody>
      </p:sp>
    </p:spTree>
    <p:extLst>
      <p:ext uri="{BB962C8B-B14F-4D97-AF65-F5344CB8AC3E}">
        <p14:creationId xmlns:p14="http://schemas.microsoft.com/office/powerpoint/2010/main" val="877725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96064D-6114-4A29-836F-94ADA7951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247" y="1298033"/>
            <a:ext cx="5714910" cy="4261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5B161-76C5-4C9E-ACA2-9CDBC837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478" y="5321438"/>
            <a:ext cx="3707296" cy="1013101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+mn-lt"/>
              </a:rPr>
              <a:t>Food Flask</a:t>
            </a:r>
            <a:endParaRPr lang="en-GB" sz="6000" b="1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09C9208-14CE-4051-BE6B-F5A75E0D9880}"/>
              </a:ext>
            </a:extLst>
          </p:cNvPr>
          <p:cNvSpPr/>
          <p:nvPr/>
        </p:nvSpPr>
        <p:spPr>
          <a:xfrm>
            <a:off x="1486343" y="699917"/>
            <a:ext cx="17075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 err="1"/>
              <a:t>Ṣágo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972036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FDC355-8754-44E8-9324-208C8C947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735" y="1334823"/>
            <a:ext cx="6282530" cy="4188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C22BAF-BBA9-40C1-A3E0-FFE122EC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8042" y="5202168"/>
            <a:ext cx="1547191" cy="1039605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+mn-lt"/>
              </a:rPr>
              <a:t>Tray</a:t>
            </a:r>
            <a:endParaRPr lang="en-GB" sz="6000" b="1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02AD79B-8C4E-440F-94ED-A804E3042318}"/>
              </a:ext>
            </a:extLst>
          </p:cNvPr>
          <p:cNvSpPr/>
          <p:nvPr/>
        </p:nvSpPr>
        <p:spPr>
          <a:xfrm>
            <a:off x="1815507" y="620404"/>
            <a:ext cx="14173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err="1"/>
              <a:t>Àte</a:t>
            </a:r>
            <a:r>
              <a:rPr lang="en-GB" sz="6600" b="1" dirty="0"/>
              <a:t>̣</a:t>
            </a:r>
          </a:p>
        </p:txBody>
      </p:sp>
    </p:spTree>
    <p:extLst>
      <p:ext uri="{BB962C8B-B14F-4D97-AF65-F5344CB8AC3E}">
        <p14:creationId xmlns:p14="http://schemas.microsoft.com/office/powerpoint/2010/main" val="3300093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0BC7DD-36D6-469E-AA1D-615220A4D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590" y="1432391"/>
            <a:ext cx="4409661" cy="4409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0A37F-B0C3-4BAC-82E9-DB468043F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251" y="4658830"/>
            <a:ext cx="3508513" cy="1325563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+mn-lt"/>
              </a:rPr>
              <a:t>Blender</a:t>
            </a:r>
            <a:endParaRPr lang="en-GB" sz="6000" b="1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57D2CC6-39BB-4E7C-8151-1525E120334B}"/>
              </a:ext>
            </a:extLst>
          </p:cNvPr>
          <p:cNvSpPr/>
          <p:nvPr/>
        </p:nvSpPr>
        <p:spPr>
          <a:xfrm>
            <a:off x="1292325" y="567395"/>
            <a:ext cx="28600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 err="1"/>
              <a:t>Ẹ̀rọ</a:t>
            </a:r>
            <a:r>
              <a:rPr lang="en-GB" sz="6000" b="1" dirty="0"/>
              <a:t> </a:t>
            </a:r>
            <a:r>
              <a:rPr lang="en-GB" sz="6000" b="1" dirty="0" err="1"/>
              <a:t>ìlọta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811286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B8E2B8-9617-45B4-9E78-F6232D602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138" y="1203130"/>
            <a:ext cx="4830663" cy="4126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C1A10-B762-4667-888E-D672A418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956" y="4738342"/>
            <a:ext cx="5257800" cy="1325563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+mn-lt"/>
              </a:rPr>
              <a:t>Cooking Spoon</a:t>
            </a:r>
            <a:endParaRPr lang="en-GB" sz="6000" b="1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2F35B4C-EF8B-4166-ADFC-B40BB2D53F8C}"/>
              </a:ext>
            </a:extLst>
          </p:cNvPr>
          <p:cNvSpPr/>
          <p:nvPr/>
        </p:nvSpPr>
        <p:spPr>
          <a:xfrm>
            <a:off x="1494423" y="554143"/>
            <a:ext cx="31999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/>
              <a:t>Ṣíbí ìsebẹ̀</a:t>
            </a:r>
          </a:p>
        </p:txBody>
      </p:sp>
    </p:spTree>
    <p:extLst>
      <p:ext uri="{BB962C8B-B14F-4D97-AF65-F5344CB8AC3E}">
        <p14:creationId xmlns:p14="http://schemas.microsoft.com/office/powerpoint/2010/main" val="4156294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793572-6DD9-4E13-A97A-8F8F1593A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634" y="685937"/>
            <a:ext cx="8769627" cy="5171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err="1"/>
              <a:t>Àye</a:t>
            </a:r>
            <a:r>
              <a:rPr lang="en-US" sz="5400" b="1" dirty="0"/>
              <a:t>̣̀wò Ẹ̀kọ́</a:t>
            </a:r>
            <a:endParaRPr lang="en-GB" sz="5400" b="1" dirty="0"/>
          </a:p>
          <a:p>
            <a:pPr marL="0" indent="0">
              <a:buNone/>
            </a:pPr>
            <a:r>
              <a:rPr lang="en-GB" sz="5400" b="1" dirty="0"/>
              <a:t>Write the following in Yoruba</a:t>
            </a:r>
          </a:p>
          <a:p>
            <a:pPr marL="914400" indent="-914400">
              <a:buAutoNum type="arabicPeriod"/>
            </a:pPr>
            <a:r>
              <a:rPr lang="en-GB" sz="5400" b="1" dirty="0"/>
              <a:t>Blender</a:t>
            </a:r>
          </a:p>
          <a:p>
            <a:pPr marL="914400" indent="-914400">
              <a:buAutoNum type="arabicPeriod"/>
            </a:pPr>
            <a:r>
              <a:rPr lang="en-GB" sz="5400" b="1" dirty="0"/>
              <a:t>Gas Cooker</a:t>
            </a:r>
          </a:p>
          <a:p>
            <a:pPr marL="914400" indent="-914400">
              <a:buAutoNum type="arabicPeriod"/>
            </a:pPr>
            <a:r>
              <a:rPr lang="en-GB" sz="5400" b="1" dirty="0"/>
              <a:t>Spatula</a:t>
            </a:r>
          </a:p>
          <a:p>
            <a:pPr marL="914400" indent="-914400">
              <a:buAutoNum type="arabicPeriod"/>
            </a:pPr>
            <a:r>
              <a:rPr lang="en-GB" sz="5400" b="1" dirty="0"/>
              <a:t>Pots</a:t>
            </a:r>
          </a:p>
          <a:p>
            <a:pPr marL="914400" indent="-914400">
              <a:buAutoNum type="arabicPeriod"/>
            </a:pPr>
            <a:endParaRPr lang="en-GB" sz="5400" b="1" dirty="0"/>
          </a:p>
          <a:p>
            <a:pPr marL="0" indent="0">
              <a:buNone/>
            </a:pP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723234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AF03BC-4569-45BA-95F5-48FD0D15B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056" y="1366341"/>
            <a:ext cx="3708588" cy="3887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ED31E2-BEBC-4F9D-BE29-7CC01CE26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208" y="5215420"/>
            <a:ext cx="6702287" cy="1325563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+mn-lt"/>
              </a:rPr>
              <a:t>Ceramic/Glass plate</a:t>
            </a:r>
            <a:endParaRPr lang="en-GB" sz="6000" b="1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CA814D3-60DA-437D-BB02-22627D55D90A}"/>
              </a:ext>
            </a:extLst>
          </p:cNvPr>
          <p:cNvSpPr/>
          <p:nvPr/>
        </p:nvSpPr>
        <p:spPr>
          <a:xfrm>
            <a:off x="2295099" y="766177"/>
            <a:ext cx="19287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 err="1"/>
              <a:t>Àwo</a:t>
            </a:r>
            <a:endParaRPr lang="en-GB" sz="7200" b="1" dirty="0"/>
          </a:p>
        </p:txBody>
      </p:sp>
    </p:spTree>
    <p:extLst>
      <p:ext uri="{BB962C8B-B14F-4D97-AF65-F5344CB8AC3E}">
        <p14:creationId xmlns:p14="http://schemas.microsoft.com/office/powerpoint/2010/main" val="1998508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831E3C-A9A0-4BDB-A410-0EDAB732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252" y="2634008"/>
            <a:ext cx="4939748" cy="2136775"/>
          </a:xfrm>
        </p:spPr>
        <p:txBody>
          <a:bodyPr/>
          <a:lstStyle/>
          <a:p>
            <a:pPr marL="0" indent="0">
              <a:buNone/>
            </a:pPr>
            <a:r>
              <a:rPr lang="en-US" sz="9600" dirty="0"/>
              <a:t>Ó </a:t>
            </a:r>
            <a:r>
              <a:rPr lang="en-US" sz="9600" dirty="0" err="1"/>
              <a:t>dààbo</a:t>
            </a:r>
            <a:r>
              <a:rPr lang="en-US" sz="9600" dirty="0"/>
              <a:t>̣̀ </a:t>
            </a:r>
            <a:endParaRPr lang="en-GB" sz="96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626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Photo | Stirring Spoon with white background high quality u">
            <a:extLst>
              <a:ext uri="{FF2B5EF4-FFF2-40B4-BE49-F238E27FC236}">
                <a16:creationId xmlns:a16="http://schemas.microsoft.com/office/drawing/2014/main" xmlns="" id="{94C35C58-8213-F75B-406A-496DEA46A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415" y="953121"/>
            <a:ext cx="4333047" cy="43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C1A10-B762-4667-888E-D672A418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0242" y="4738342"/>
            <a:ext cx="3127513" cy="1325563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+mn-lt"/>
              </a:rPr>
              <a:t> Spoon</a:t>
            </a:r>
            <a:endParaRPr lang="en-GB" sz="6000" b="1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2F35B4C-EF8B-4166-ADFC-B40BB2D53F8C}"/>
              </a:ext>
            </a:extLst>
          </p:cNvPr>
          <p:cNvSpPr/>
          <p:nvPr/>
        </p:nvSpPr>
        <p:spPr>
          <a:xfrm>
            <a:off x="1454667" y="328856"/>
            <a:ext cx="1340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 err="1"/>
              <a:t>Ṣíbi</a:t>
            </a:r>
            <a:r>
              <a:rPr lang="en-GB" sz="6000" b="1" dirty="0"/>
              <a:t>́</a:t>
            </a:r>
          </a:p>
        </p:txBody>
      </p:sp>
    </p:spTree>
    <p:extLst>
      <p:ext uri="{BB962C8B-B14F-4D97-AF65-F5344CB8AC3E}">
        <p14:creationId xmlns:p14="http://schemas.microsoft.com/office/powerpoint/2010/main" val="598948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E2FEBB-AAC4-4CB3-6413-0503D68EB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75" y="1443037"/>
            <a:ext cx="5777534" cy="3848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39DD4-1B7F-1B6D-6315-CBE5AAA62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348" y="550657"/>
            <a:ext cx="3839817" cy="1079362"/>
          </a:xfrm>
        </p:spPr>
        <p:txBody>
          <a:bodyPr>
            <a:noAutofit/>
          </a:bodyPr>
          <a:lstStyle/>
          <a:p>
            <a:r>
              <a:rPr lang="pt-BR" sz="6600" b="1" dirty="0">
                <a:latin typeface="+mn-lt"/>
              </a:rPr>
              <a:t>Ife ìmumi</a:t>
            </a:r>
            <a:endParaRPr lang="en-GB" sz="6600" b="1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3C1C7FDD-55D1-4F60-83FA-5C713B99CC31}"/>
              </a:ext>
            </a:extLst>
          </p:cNvPr>
          <p:cNvSpPr txBox="1">
            <a:spLocks/>
          </p:cNvSpPr>
          <p:nvPr/>
        </p:nvSpPr>
        <p:spPr>
          <a:xfrm>
            <a:off x="7974495" y="4824483"/>
            <a:ext cx="2415209" cy="1079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b="1" dirty="0">
                <a:latin typeface="+mn-lt"/>
              </a:rPr>
              <a:t>Cup</a:t>
            </a:r>
            <a:endParaRPr lang="en-GB" sz="6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5948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39DD4-1B7F-1B6D-6315-CBE5AAA62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348" y="550657"/>
            <a:ext cx="4502426" cy="1079362"/>
          </a:xfrm>
        </p:spPr>
        <p:txBody>
          <a:bodyPr>
            <a:noAutofit/>
          </a:bodyPr>
          <a:lstStyle/>
          <a:p>
            <a:r>
              <a:rPr lang="pt-BR" sz="5400" b="1" dirty="0">
                <a:latin typeface="+mn-lt"/>
              </a:rPr>
              <a:t>Àpótí Ìdáná</a:t>
            </a:r>
            <a:endParaRPr lang="en-GB" sz="5400" b="1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3C1C7FDD-55D1-4F60-83FA-5C713B99CC31}"/>
              </a:ext>
            </a:extLst>
          </p:cNvPr>
          <p:cNvSpPr txBox="1">
            <a:spLocks/>
          </p:cNvSpPr>
          <p:nvPr/>
        </p:nvSpPr>
        <p:spPr>
          <a:xfrm>
            <a:off x="5592419" y="5182016"/>
            <a:ext cx="5155096" cy="1079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b="1" dirty="0">
                <a:latin typeface="+mn-lt"/>
              </a:rPr>
              <a:t>Kitchen Shelf</a:t>
            </a:r>
            <a:endParaRPr lang="en-GB" sz="6600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1906C0-9D33-6AD3-E77D-7AFFD0EB0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226" y="1961322"/>
            <a:ext cx="6706509" cy="283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62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51FA8A-98D1-4CD6-8917-857C8A17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470" y="1316865"/>
            <a:ext cx="6186281" cy="3810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3E2C9E20-82A8-4906-97CD-AD7F496BC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8531" y="4701035"/>
            <a:ext cx="1401417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+mn-lt"/>
              </a:rPr>
              <a:t>Pots</a:t>
            </a:r>
            <a:endParaRPr lang="en-GB" sz="54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D68B07-3021-4C74-B7B1-A0B91A37B61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56521" y="1004128"/>
            <a:ext cx="1758950" cy="625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 err="1"/>
              <a:t>Ìkòko</a:t>
            </a:r>
            <a:r>
              <a:rPr lang="en-US" sz="5400" b="1" dirty="0"/>
              <a:t>̀</a:t>
            </a:r>
            <a:endParaRPr lang="en-GB" sz="5400" b="1" dirty="0"/>
          </a:p>
          <a:p>
            <a:pPr marL="0" indent="0">
              <a:buNone/>
            </a:pP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1727498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A24BA9-A49A-46D8-9A02-454B85B2D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095" y="1154043"/>
            <a:ext cx="6453809" cy="430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A68329-6A3D-435D-BFB3-6F5F56921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347" y="5109404"/>
            <a:ext cx="6132443" cy="1325563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+mn-lt"/>
              </a:rPr>
              <a:t>Mortar and Pestle</a:t>
            </a:r>
            <a:endParaRPr lang="en-GB" sz="6000" b="1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6C7EEBD-30AB-4A25-AEF6-75E25EC34AC8}"/>
              </a:ext>
            </a:extLst>
          </p:cNvPr>
          <p:cNvSpPr/>
          <p:nvPr/>
        </p:nvSpPr>
        <p:spPr>
          <a:xfrm>
            <a:off x="1234528" y="423033"/>
            <a:ext cx="55851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 err="1"/>
              <a:t>Odo</a:t>
            </a:r>
            <a:r>
              <a:rPr lang="en-GB" sz="6000" b="1" dirty="0"/>
              <a:t>́ </a:t>
            </a:r>
            <a:r>
              <a:rPr lang="en-GB" sz="6000" b="1" dirty="0" err="1"/>
              <a:t>àti</a:t>
            </a:r>
            <a:r>
              <a:rPr lang="en-GB" sz="6000" b="1" dirty="0"/>
              <a:t> </a:t>
            </a:r>
            <a:r>
              <a:rPr lang="en-GB" sz="6000" b="1" dirty="0" err="1"/>
              <a:t>ọmo</a:t>
            </a:r>
            <a:r>
              <a:rPr lang="en-GB" sz="6000" b="1" dirty="0"/>
              <a:t>̣ </a:t>
            </a:r>
            <a:r>
              <a:rPr lang="en-GB" sz="6000" b="1" dirty="0" err="1"/>
              <a:t>odo</a:t>
            </a:r>
            <a:r>
              <a:rPr lang="en-GB" sz="6000" b="1" dirty="0"/>
              <a:t>́</a:t>
            </a:r>
          </a:p>
        </p:txBody>
      </p:sp>
    </p:spTree>
    <p:extLst>
      <p:ext uri="{BB962C8B-B14F-4D97-AF65-F5344CB8AC3E}">
        <p14:creationId xmlns:p14="http://schemas.microsoft.com/office/powerpoint/2010/main" val="2095668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eathered Oak Counter Stool - Natural">
            <a:extLst>
              <a:ext uri="{FF2B5EF4-FFF2-40B4-BE49-F238E27FC236}">
                <a16:creationId xmlns:a16="http://schemas.microsoft.com/office/drawing/2014/main" xmlns="" id="{E409E147-7B1E-AFF4-737F-3CFEF40C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1311966"/>
            <a:ext cx="3472898" cy="41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7E21E7-0516-3E58-EF01-714BFB4EE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365" y="404882"/>
            <a:ext cx="3694044" cy="907084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latin typeface="+mn-lt"/>
              </a:rPr>
              <a:t>ìjókòó</a:t>
            </a:r>
            <a:r>
              <a:rPr lang="en-GB" b="1" dirty="0">
                <a:latin typeface="+mn-lt"/>
              </a:rPr>
              <a:t> </a:t>
            </a:r>
            <a:r>
              <a:rPr lang="en-GB" b="1" dirty="0" err="1">
                <a:latin typeface="+mn-lt"/>
              </a:rPr>
              <a:t>ilé</a:t>
            </a:r>
            <a:r>
              <a:rPr lang="en-GB" b="1" dirty="0">
                <a:latin typeface="+mn-lt"/>
              </a:rPr>
              <a:t> </a:t>
            </a:r>
            <a:r>
              <a:rPr lang="en-GB" b="1" dirty="0" err="1">
                <a:latin typeface="+mn-lt"/>
              </a:rPr>
              <a:t>ìdáná</a:t>
            </a:r>
            <a:endParaRPr lang="en-GB" b="1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60C562D5-8D87-22AC-7ADA-1286548EB2E3}"/>
              </a:ext>
            </a:extLst>
          </p:cNvPr>
          <p:cNvSpPr txBox="1">
            <a:spLocks/>
          </p:cNvSpPr>
          <p:nvPr/>
        </p:nvSpPr>
        <p:spPr>
          <a:xfrm>
            <a:off x="7315200" y="5290723"/>
            <a:ext cx="3074505" cy="907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Kitchen Stool</a:t>
            </a:r>
          </a:p>
        </p:txBody>
      </p:sp>
    </p:spTree>
    <p:extLst>
      <p:ext uri="{BB962C8B-B14F-4D97-AF65-F5344CB8AC3E}">
        <p14:creationId xmlns:p14="http://schemas.microsoft.com/office/powerpoint/2010/main" val="368245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02058A-E7D9-11E6-31C5-B65282428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702" y="828952"/>
            <a:ext cx="3834019" cy="521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7E21E7-0516-3E58-EF01-714BFB4EE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52" y="828952"/>
            <a:ext cx="2024270" cy="907084"/>
          </a:xfrm>
        </p:spPr>
        <p:txBody>
          <a:bodyPr/>
          <a:lstStyle/>
          <a:p>
            <a:r>
              <a:rPr lang="en-GB" b="1" dirty="0" err="1">
                <a:latin typeface="+mn-lt"/>
              </a:rPr>
              <a:t>Àmúga</a:t>
            </a:r>
            <a:endParaRPr lang="en-GB" b="1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60C562D5-8D87-22AC-7ADA-1286548EB2E3}"/>
              </a:ext>
            </a:extLst>
          </p:cNvPr>
          <p:cNvSpPr txBox="1">
            <a:spLocks/>
          </p:cNvSpPr>
          <p:nvPr/>
        </p:nvSpPr>
        <p:spPr>
          <a:xfrm>
            <a:off x="7828721" y="4678709"/>
            <a:ext cx="2024270" cy="907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Fork</a:t>
            </a:r>
          </a:p>
        </p:txBody>
      </p:sp>
    </p:spTree>
    <p:extLst>
      <p:ext uri="{BB962C8B-B14F-4D97-AF65-F5344CB8AC3E}">
        <p14:creationId xmlns:p14="http://schemas.microsoft.com/office/powerpoint/2010/main" val="4231001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79</Words>
  <Application>Microsoft Office PowerPoint</Application>
  <PresentationFormat>Widescreen</PresentationFormat>
  <Paragraphs>43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Àwọn ohun èlọ̀ ilé ìdáná </vt:lpstr>
      <vt:lpstr>Ceramic/Glass plate</vt:lpstr>
      <vt:lpstr> Spoon</vt:lpstr>
      <vt:lpstr>Ife ìmumi</vt:lpstr>
      <vt:lpstr>Àpótí Ìdáná</vt:lpstr>
      <vt:lpstr>Pots</vt:lpstr>
      <vt:lpstr>Mortar and Pestle</vt:lpstr>
      <vt:lpstr>ìjókòó ilé ìdáná</vt:lpstr>
      <vt:lpstr>Àmúga</vt:lpstr>
      <vt:lpstr>Ìdáná ìgbalódé</vt:lpstr>
      <vt:lpstr>Knives</vt:lpstr>
      <vt:lpstr>Seive</vt:lpstr>
      <vt:lpstr>Àpótí àwo</vt:lpstr>
      <vt:lpstr>Spatula</vt:lpstr>
      <vt:lpstr>Food Flask</vt:lpstr>
      <vt:lpstr>Tray</vt:lpstr>
      <vt:lpstr>Blender</vt:lpstr>
      <vt:lpstr>Cooking Spoon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Àwọn ohun èlọ̀ ilé ìdáná</dc:title>
  <dc:creator>Hand of God</dc:creator>
  <cp:lastModifiedBy>HP</cp:lastModifiedBy>
  <cp:revision>3</cp:revision>
  <dcterms:created xsi:type="dcterms:W3CDTF">2024-05-14T15:00:25Z</dcterms:created>
  <dcterms:modified xsi:type="dcterms:W3CDTF">2024-05-21T12:52:11Z</dcterms:modified>
</cp:coreProperties>
</file>